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media/image14.jpeg" ContentType="image/jpeg"/>
  <Override PartName="/ppt/media/image13.jpeg" ContentType="image/jpeg"/>
  <Override PartName="/ppt/media/image10.jpeg" ContentType="image/jpeg"/>
  <Override PartName="/ppt/media/image9.jpeg" ContentType="image/jpeg"/>
  <Override PartName="/ppt/media/image8.jpeg" ContentType="image/jpeg"/>
  <Override PartName="/ppt/media/image7.jpeg" ContentType="image/jpeg"/>
  <Override PartName="/ppt/media/image4.png" ContentType="image/png"/>
  <Override PartName="/ppt/media/image11.jpeg" ContentType="image/jpeg"/>
  <Override PartName="/ppt/media/image5.jpeg" ContentType="image/jpeg"/>
  <Override PartName="/ppt/media/image12.png" ContentType="image/png"/>
  <Override PartName="/ppt/media/image6.jpeg" ContentType="image/jpeg"/>
  <Override PartName="/ppt/media/image3.jpeg" ContentType="image/jpeg"/>
  <Override PartName="/ppt/media/image2.jpeg" ContentType="image/jpeg"/>
  <Override PartName="/ppt/media/image1.jpeg" ContentType="image/jpeg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216000" y="22824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CustomShape 2"/>
          <p:cNvSpPr/>
          <p:nvPr/>
        </p:nvSpPr>
        <p:spPr>
          <a:xfrm>
            <a:off x="216000" y="368424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3"/>
          <p:cNvSpPr/>
          <p:nvPr/>
        </p:nvSpPr>
        <p:spPr>
          <a:xfrm>
            <a:off x="4809240" y="367200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CustomShape 4"/>
          <p:cNvSpPr/>
          <p:nvPr/>
        </p:nvSpPr>
        <p:spPr>
          <a:xfrm>
            <a:off x="4824000" y="21600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2" name="" descr=""/>
          <p:cNvPicPr/>
          <p:nvPr/>
        </p:nvPicPr>
        <p:blipFill>
          <a:blip r:embed="rId2"/>
          <a:stretch/>
        </p:blipFill>
        <p:spPr>
          <a:xfrm>
            <a:off x="593280" y="309600"/>
            <a:ext cx="3078360" cy="2714040"/>
          </a:xfrm>
          <a:prstGeom prst="rect">
            <a:avLst/>
          </a:prstGeom>
          <a:ln>
            <a:noFill/>
          </a:ln>
        </p:spPr>
      </p:pic>
      <p:pic>
        <p:nvPicPr>
          <p:cNvPr id="43" name="" descr=""/>
          <p:cNvPicPr/>
          <p:nvPr/>
        </p:nvPicPr>
        <p:blipFill>
          <a:blip r:embed="rId3"/>
          <a:srcRect l="0" t="9999" r="24109" b="13075"/>
          <a:stretch/>
        </p:blipFill>
        <p:spPr>
          <a:xfrm>
            <a:off x="504000" y="3896280"/>
            <a:ext cx="3482280" cy="2511360"/>
          </a:xfrm>
          <a:prstGeom prst="rect">
            <a:avLst/>
          </a:prstGeom>
          <a:ln>
            <a:noFill/>
          </a:ln>
        </p:spPr>
      </p:pic>
      <p:pic>
        <p:nvPicPr>
          <p:cNvPr id="44" name="" descr=""/>
          <p:cNvPicPr/>
          <p:nvPr/>
        </p:nvPicPr>
        <p:blipFill>
          <a:blip r:embed="rId4"/>
          <a:stretch/>
        </p:blipFill>
        <p:spPr>
          <a:xfrm>
            <a:off x="5760000" y="3832200"/>
            <a:ext cx="2194560" cy="2690280"/>
          </a:xfrm>
          <a:prstGeom prst="rect">
            <a:avLst/>
          </a:prstGeom>
          <a:ln>
            <a:noFill/>
          </a:ln>
        </p:spPr>
      </p:pic>
      <p:pic>
        <p:nvPicPr>
          <p:cNvPr id="45" name="" descr=""/>
          <p:cNvPicPr/>
          <p:nvPr/>
        </p:nvPicPr>
        <p:blipFill>
          <a:blip r:embed="rId5"/>
          <a:stretch/>
        </p:blipFill>
        <p:spPr>
          <a:xfrm>
            <a:off x="5583240" y="360000"/>
            <a:ext cx="2685240" cy="2714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216000" y="22824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2"/>
          <p:cNvSpPr/>
          <p:nvPr/>
        </p:nvSpPr>
        <p:spPr>
          <a:xfrm>
            <a:off x="216000" y="368424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CustomShape 3"/>
          <p:cNvSpPr/>
          <p:nvPr/>
        </p:nvSpPr>
        <p:spPr>
          <a:xfrm>
            <a:off x="4809240" y="367200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4"/>
          <p:cNvSpPr/>
          <p:nvPr/>
        </p:nvSpPr>
        <p:spPr>
          <a:xfrm>
            <a:off x="4824000" y="21600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50" name="" descr=""/>
          <p:cNvPicPr/>
          <p:nvPr/>
        </p:nvPicPr>
        <p:blipFill>
          <a:blip r:embed="rId2"/>
          <a:stretch/>
        </p:blipFill>
        <p:spPr>
          <a:xfrm>
            <a:off x="576000" y="381600"/>
            <a:ext cx="3449880" cy="2714040"/>
          </a:xfrm>
          <a:prstGeom prst="rect">
            <a:avLst/>
          </a:prstGeom>
          <a:ln>
            <a:noFill/>
          </a:ln>
        </p:spPr>
      </p:pic>
      <p:sp>
        <p:nvSpPr>
          <p:cNvPr id="51" name="Line 5"/>
          <p:cNvSpPr/>
          <p:nvPr/>
        </p:nvSpPr>
        <p:spPr>
          <a:xfrm flipH="1">
            <a:off x="3010320" y="1440000"/>
            <a:ext cx="949680" cy="52524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6"/>
          <p:cNvSpPr/>
          <p:nvPr/>
        </p:nvSpPr>
        <p:spPr>
          <a:xfrm>
            <a:off x="5256000" y="720000"/>
            <a:ext cx="3239640" cy="1871640"/>
          </a:xfrm>
          <a:prstGeom prst="ellipse">
            <a:avLst/>
          </a:prstGeom>
          <a:solidFill>
            <a:srgbClr val="e16173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53" name="" descr=""/>
          <p:cNvPicPr/>
          <p:nvPr/>
        </p:nvPicPr>
        <p:blipFill>
          <a:blip r:embed="rId3"/>
          <a:srcRect l="15905" t="0" r="9822" b="0"/>
          <a:stretch/>
        </p:blipFill>
        <p:spPr>
          <a:xfrm>
            <a:off x="792360" y="3816000"/>
            <a:ext cx="3023280" cy="2714040"/>
          </a:xfrm>
          <a:prstGeom prst="rect">
            <a:avLst/>
          </a:prstGeom>
          <a:ln>
            <a:noFill/>
          </a:ln>
        </p:spPr>
      </p:pic>
      <p:pic>
        <p:nvPicPr>
          <p:cNvPr id="54" name="" descr=""/>
          <p:cNvPicPr/>
          <p:nvPr/>
        </p:nvPicPr>
        <p:blipFill>
          <a:blip r:embed="rId4"/>
          <a:srcRect l="0" t="15104" r="0" b="0"/>
          <a:stretch/>
        </p:blipFill>
        <p:spPr>
          <a:xfrm>
            <a:off x="5256000" y="3960000"/>
            <a:ext cx="3171960" cy="244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216000" y="22824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CustomShape 2"/>
          <p:cNvSpPr/>
          <p:nvPr/>
        </p:nvSpPr>
        <p:spPr>
          <a:xfrm>
            <a:off x="216000" y="368424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CustomShape 3"/>
          <p:cNvSpPr/>
          <p:nvPr/>
        </p:nvSpPr>
        <p:spPr>
          <a:xfrm>
            <a:off x="4809240" y="367200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CustomShape 4"/>
          <p:cNvSpPr/>
          <p:nvPr/>
        </p:nvSpPr>
        <p:spPr>
          <a:xfrm>
            <a:off x="4824000" y="216000"/>
            <a:ext cx="4118400" cy="29394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59" name="" descr=""/>
          <p:cNvPicPr/>
          <p:nvPr/>
        </p:nvPicPr>
        <p:blipFill>
          <a:blip r:embed="rId2"/>
          <a:srcRect l="14994" t="0" r="12176" b="0"/>
          <a:stretch/>
        </p:blipFill>
        <p:spPr>
          <a:xfrm>
            <a:off x="504000" y="360000"/>
            <a:ext cx="3599280" cy="2714040"/>
          </a:xfrm>
          <a:prstGeom prst="rect">
            <a:avLst/>
          </a:prstGeom>
          <a:ln>
            <a:noFill/>
          </a:ln>
        </p:spPr>
      </p:pic>
      <p:pic>
        <p:nvPicPr>
          <p:cNvPr id="60" name="" descr=""/>
          <p:cNvPicPr/>
          <p:nvPr/>
        </p:nvPicPr>
        <p:blipFill>
          <a:blip r:embed="rId3"/>
          <a:stretch/>
        </p:blipFill>
        <p:spPr>
          <a:xfrm>
            <a:off x="5883120" y="132840"/>
            <a:ext cx="1964520" cy="2962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stomShape 1"/>
          <p:cNvSpPr/>
          <p:nvPr/>
        </p:nvSpPr>
        <p:spPr>
          <a:xfrm>
            <a:off x="345240" y="300240"/>
            <a:ext cx="8434440" cy="62546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CustomShape 2"/>
          <p:cNvSpPr/>
          <p:nvPr/>
        </p:nvSpPr>
        <p:spPr>
          <a:xfrm>
            <a:off x="1224000" y="1368000"/>
            <a:ext cx="6334920" cy="191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2000" spc="-1" strike="noStrike" u="sng">
                <a:solidFill>
                  <a:srgbClr val="000000"/>
                </a:solidFill>
                <a:uFillTx/>
                <a:latin typeface="Script cole"/>
                <a:ea typeface="DejaVu Sans"/>
              </a:rPr>
              <a:t>Voici les mots dans l’ordre :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banane 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bobine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cabane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carafe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épine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ovale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salade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tomate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tulipe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pirate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000" spc="-1" strike="noStrike">
                <a:solidFill>
                  <a:srgbClr val="000000"/>
                </a:solidFill>
                <a:latin typeface="Script cole"/>
                <a:ea typeface="DejaVu Sans"/>
              </a:rPr>
              <a:t> </a:t>
            </a:r>
            <a:r>
              <a:rPr b="0" lang="fr-FR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3" name="CustomShape 3"/>
          <p:cNvSpPr/>
          <p:nvPr/>
        </p:nvSpPr>
        <p:spPr>
          <a:xfrm>
            <a:off x="1224000" y="3240000"/>
            <a:ext cx="489528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Script cole"/>
                <a:ea typeface="DejaVu Sans"/>
              </a:rPr>
              <a:t>2 syllabes, e muet final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2"/>
          <a:stretch/>
        </p:blipFill>
        <p:spPr>
          <a:xfrm>
            <a:off x="8200800" y="5976000"/>
            <a:ext cx="578880" cy="578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Application>LibreOffice/6.1.5.2$MacOSX_X86_64 LibreOffice_project/90f8dcf33c87b3705e78202e3df5142b201bd805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fr-FR</dc:language>
  <cp:lastModifiedBy/>
  <dcterms:modified xsi:type="dcterms:W3CDTF">2021-01-15T18:19:19Z</dcterms:modified>
  <cp:revision>38</cp:revision>
  <dc:subject/>
  <dc:title/>
</cp:coreProperties>
</file>